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tx2">
                    <a:lumMod val="50000"/>
                  </a:schemeClr>
                </a:solidFill>
              </a:rPr>
              <a:t>Здоровим бути модно </a:t>
            </a:r>
            <a:endParaRPr lang="uk-UA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4437112"/>
            <a:ext cx="2376264" cy="2160239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Виконали учні 8класу   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Розсішської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ЗОШ  </a:t>
            </a:r>
            <a:br>
              <a:rPr lang="uk-UA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I-III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ступенів</a:t>
            </a:r>
            <a:br>
              <a:rPr lang="uk-UA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Кузьменко В.</a:t>
            </a:r>
            <a:br>
              <a:rPr lang="uk-UA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Заблоцька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А.</a:t>
            </a:r>
            <a:br>
              <a:rPr lang="uk-UA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8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5240" cy="858424"/>
          </a:xfrm>
        </p:spPr>
        <p:txBody>
          <a:bodyPr>
            <a:normAutofit/>
          </a:bodyPr>
          <a:lstStyle/>
          <a:p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920" cy="6858000"/>
          </a:xfrm>
        </p:spPr>
      </p:pic>
    </p:spTree>
    <p:extLst>
      <p:ext uri="{BB962C8B-B14F-4D97-AF65-F5344CB8AC3E}">
        <p14:creationId xmlns:p14="http://schemas.microsoft.com/office/powerpoint/2010/main" val="22322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128305" cy="48769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Мета: </a:t>
            </a:r>
            <a:r>
              <a:rPr lang="uk-UA" dirty="0" err="1" smtClean="0"/>
              <a:t>Заохочити</a:t>
            </a:r>
            <a:r>
              <a:rPr lang="uk-UA" dirty="0" smtClean="0"/>
              <a:t> учнів школи до здорового способу життя.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607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62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251520" y="476672"/>
            <a:ext cx="5616624" cy="792088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Освіта та здоров’я</a:t>
            </a:r>
            <a:endParaRPr lang="uk-UA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4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4230"/>
            <a:ext cx="4139952" cy="65991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052736"/>
            <a:ext cx="4474840" cy="619268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Здоровий спосіб життя з кожним днем стає все більш популярний.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5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3394720" cy="4746856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Наш </a:t>
            </a:r>
            <a:r>
              <a:rPr lang="uk-UA" sz="4800" dirty="0" err="1" smtClean="0">
                <a:solidFill>
                  <a:schemeClr val="tx2">
                    <a:lumMod val="75000"/>
                  </a:schemeClr>
                </a:solidFill>
              </a:rPr>
              <a:t>спортивниймайданчик</a:t>
            </a:r>
            <a:endParaRPr lang="uk-UA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1183"/>
            <a:ext cx="4896544" cy="6602193"/>
          </a:xfrm>
        </p:spPr>
      </p:pic>
    </p:spTree>
    <p:extLst>
      <p:ext uri="{BB962C8B-B14F-4D97-AF65-F5344CB8AC3E}">
        <p14:creationId xmlns:p14="http://schemas.microsoft.com/office/powerpoint/2010/main" val="192181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Якщо ти не ведеш здоровий спосіб життя, то почни прямо зараз!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7911"/>
            <a:ext cx="4032448" cy="5229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618142" cy="53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532633" cy="60435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764704"/>
            <a:ext cx="3754760" cy="6259024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tx2">
                    <a:lumMod val="75000"/>
                  </a:schemeClr>
                </a:solidFill>
              </a:rPr>
              <a:t>Рух заради здоров’я</a:t>
            </a:r>
            <a:endParaRPr lang="uk-UA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6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3250704" cy="6165304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Я починаю свій здоровий спосіб життя ще з дитинства!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7827"/>
            <a:ext cx="4932040" cy="6576055"/>
          </a:xfrm>
        </p:spPr>
      </p:pic>
    </p:spTree>
    <p:extLst>
      <p:ext uri="{BB962C8B-B14F-4D97-AF65-F5344CB8AC3E}">
        <p14:creationId xmlns:p14="http://schemas.microsoft.com/office/powerpoint/2010/main" val="332629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772816"/>
            <a:ext cx="3178696" cy="216024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До перемоги шкільною родиною</a:t>
            </a:r>
            <a:r>
              <a:rPr lang="uk-UA" dirty="0" smtClean="0"/>
              <a:t>!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376264" cy="345122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7" y="3736177"/>
            <a:ext cx="4812027" cy="2887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14" y="260648"/>
            <a:ext cx="324036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5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65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Здоровим бути модно </vt:lpstr>
      <vt:lpstr>Мета: Заохочити учнів школи до здорового способу життя.</vt:lpstr>
      <vt:lpstr>Освіта та здоров’я</vt:lpstr>
      <vt:lpstr>Здоровий спосіб життя з кожним днем стає все більш популярний.</vt:lpstr>
      <vt:lpstr>Наш спортивниймайданчик</vt:lpstr>
      <vt:lpstr>Якщо ти не ведеш здоровий спосіб життя, то почни прямо зараз!</vt:lpstr>
      <vt:lpstr>Рух заради здоров’я</vt:lpstr>
      <vt:lpstr>Я починаю свій здоровий спосіб життя ще з дитинства!</vt:lpstr>
      <vt:lpstr>До перемоги шкільною родиною!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віка</dc:creator>
  <cp:lastModifiedBy>hunt</cp:lastModifiedBy>
  <cp:revision>8</cp:revision>
  <dcterms:created xsi:type="dcterms:W3CDTF">2015-09-17T12:57:13Z</dcterms:created>
  <dcterms:modified xsi:type="dcterms:W3CDTF">2015-09-17T14:37:27Z</dcterms:modified>
</cp:coreProperties>
</file>